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7D3"/>
    <a:srgbClr val="D23483"/>
    <a:srgbClr val="04B4E0"/>
    <a:srgbClr val="695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0"/>
    <p:restoredTop sz="94473"/>
  </p:normalViewPr>
  <p:slideViewPr>
    <p:cSldViewPr snapToGrid="0" snapToObjects="1" showGuides="1">
      <p:cViewPr varScale="1">
        <p:scale>
          <a:sx n="63" d="100"/>
          <a:sy n="63" d="100"/>
        </p:scale>
        <p:origin x="1944" y="20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0D5BE-7356-144A-9816-7B1282A6BF4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50E2-167C-874B-BBDE-910B1956A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5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050E2-167C-874B-BBDE-910B1956A6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5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iltytoolkit.org/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help@frailtytoolkit.org?subject=Supported%20self-care%20planning%20template" TargetMode="Externa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6220909" y="3451541"/>
            <a:ext cx="400110" cy="26986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400"/>
              <a:t>Fold </a:t>
            </a:r>
            <a:r>
              <a:rPr lang="en-US" sz="1400" dirty="0"/>
              <a:t>here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400800" y="0"/>
            <a:ext cx="0" cy="96012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9E47A7A-BEAE-6D42-B0D7-13544CB191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801599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6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0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0278" y="145159"/>
            <a:ext cx="13142155" cy="931088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19150" y="9234663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none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 more information visit</a:t>
            </a:r>
            <a:r>
              <a:rPr lang="en-US" sz="1200" b="1" u="none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 www.frailtytoolkit.org</a:t>
            </a:r>
            <a:endParaRPr lang="en-US" sz="1200" b="1" u="none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039100" y="9234663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none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Provide feedback on</a:t>
            </a:r>
            <a:r>
              <a:rPr lang="en-US" sz="1200" b="1" u="none" baseline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the form to </a:t>
            </a:r>
            <a:r>
              <a:rPr lang="en-US" sz="1200" b="1" u="none" baseline="0" dirty="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help@frailtytoolkit.org</a:t>
            </a:r>
            <a:endParaRPr lang="en-US" sz="1200" b="1" u="none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170331" y="57783"/>
            <a:ext cx="1481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Last updated:</a:t>
            </a:r>
            <a:endParaRPr 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8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A5315D-5DB8-774B-A404-E640989E33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857" t="1709" r="2307" b="1535"/>
          <a:stretch/>
        </p:blipFill>
        <p:spPr>
          <a:xfrm rot="16200000">
            <a:off x="1880171" y="-1600200"/>
            <a:ext cx="9041259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7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7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4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B288-BC1F-694E-B64C-CC4CA741E3D7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D9C0-95A2-AC47-BF92-974F7E3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spect="1"/>
          </p:cNvSpPr>
          <p:nvPr/>
        </p:nvSpPr>
        <p:spPr>
          <a:xfrm>
            <a:off x="8511491" y="3294017"/>
            <a:ext cx="2239656" cy="426720"/>
          </a:xfrm>
          <a:prstGeom prst="rect">
            <a:avLst/>
          </a:prstGeom>
          <a:solidFill>
            <a:srgbClr val="D23483"/>
          </a:solidFill>
          <a:effectLst>
            <a:softEdge rad="38100"/>
          </a:effectLst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First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F5104A-2919-DE40-AC1F-BE83F9ED18C3}"/>
              </a:ext>
            </a:extLst>
          </p:cNvPr>
          <p:cNvSpPr txBox="1"/>
          <p:nvPr/>
        </p:nvSpPr>
        <p:spPr>
          <a:xfrm>
            <a:off x="4103913" y="6547760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C728C8-7392-9944-AA50-0A8A87A99333}"/>
              </a:ext>
            </a:extLst>
          </p:cNvPr>
          <p:cNvSpPr txBox="1"/>
          <p:nvPr/>
        </p:nvSpPr>
        <p:spPr>
          <a:xfrm>
            <a:off x="2296885" y="6547760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67FFDE-1BB6-0F4D-B40C-73F48D2AB0A3}"/>
              </a:ext>
            </a:extLst>
          </p:cNvPr>
          <p:cNvSpPr txBox="1"/>
          <p:nvPr/>
        </p:nvSpPr>
        <p:spPr>
          <a:xfrm>
            <a:off x="489856" y="6547760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EAAB7F-76C5-DB40-A02D-7E400A39321C}"/>
              </a:ext>
            </a:extLst>
          </p:cNvPr>
          <p:cNvSpPr txBox="1"/>
          <p:nvPr/>
        </p:nvSpPr>
        <p:spPr>
          <a:xfrm>
            <a:off x="4103913" y="6894339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AB1181-A89F-AE49-9EA7-22F99E192242}"/>
              </a:ext>
            </a:extLst>
          </p:cNvPr>
          <p:cNvSpPr txBox="1"/>
          <p:nvPr/>
        </p:nvSpPr>
        <p:spPr>
          <a:xfrm>
            <a:off x="2296885" y="6894339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D381B7-E02A-E247-A05E-300C6834396B}"/>
              </a:ext>
            </a:extLst>
          </p:cNvPr>
          <p:cNvSpPr txBox="1"/>
          <p:nvPr/>
        </p:nvSpPr>
        <p:spPr>
          <a:xfrm>
            <a:off x="489856" y="6894339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2544C3-59C4-134F-A176-B5269F1222FA}"/>
              </a:ext>
            </a:extLst>
          </p:cNvPr>
          <p:cNvSpPr txBox="1"/>
          <p:nvPr/>
        </p:nvSpPr>
        <p:spPr>
          <a:xfrm>
            <a:off x="4103913" y="7240918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D868B2-0BDD-D74B-9BD9-4FD4C13B09B7}"/>
              </a:ext>
            </a:extLst>
          </p:cNvPr>
          <p:cNvSpPr txBox="1"/>
          <p:nvPr/>
        </p:nvSpPr>
        <p:spPr>
          <a:xfrm>
            <a:off x="2296885" y="7240918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08A1E4-9169-A248-9F9F-CE5E6FCF952F}"/>
              </a:ext>
            </a:extLst>
          </p:cNvPr>
          <p:cNvSpPr txBox="1"/>
          <p:nvPr/>
        </p:nvSpPr>
        <p:spPr>
          <a:xfrm>
            <a:off x="489856" y="7240918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EF9A38-456E-4846-9755-470651AFEC35}"/>
              </a:ext>
            </a:extLst>
          </p:cNvPr>
          <p:cNvSpPr txBox="1"/>
          <p:nvPr/>
        </p:nvSpPr>
        <p:spPr>
          <a:xfrm>
            <a:off x="4103913" y="758749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69AC1C-EC8E-3243-8DB8-F1250184D53F}"/>
              </a:ext>
            </a:extLst>
          </p:cNvPr>
          <p:cNvSpPr txBox="1"/>
          <p:nvPr/>
        </p:nvSpPr>
        <p:spPr>
          <a:xfrm>
            <a:off x="2296885" y="758749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F2B9F8-0979-5E44-966F-7DCB4554A3A3}"/>
              </a:ext>
            </a:extLst>
          </p:cNvPr>
          <p:cNvSpPr txBox="1"/>
          <p:nvPr/>
        </p:nvSpPr>
        <p:spPr>
          <a:xfrm>
            <a:off x="489856" y="758749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388E79-584B-3A4B-8F15-56AD70A6B3A0}"/>
              </a:ext>
            </a:extLst>
          </p:cNvPr>
          <p:cNvSpPr txBox="1"/>
          <p:nvPr/>
        </p:nvSpPr>
        <p:spPr>
          <a:xfrm>
            <a:off x="4103913" y="7944962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93928E-834B-2D4F-B906-AA2533CDD367}"/>
              </a:ext>
            </a:extLst>
          </p:cNvPr>
          <p:cNvSpPr txBox="1"/>
          <p:nvPr/>
        </p:nvSpPr>
        <p:spPr>
          <a:xfrm>
            <a:off x="2296885" y="7944962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B1C3B3-AA13-BD4F-B3CA-5037C23EED15}"/>
              </a:ext>
            </a:extLst>
          </p:cNvPr>
          <p:cNvSpPr txBox="1"/>
          <p:nvPr/>
        </p:nvSpPr>
        <p:spPr>
          <a:xfrm>
            <a:off x="489856" y="7944962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349DDA-F676-604B-A1A1-2780D7E87EFC}"/>
              </a:ext>
            </a:extLst>
          </p:cNvPr>
          <p:cNvSpPr txBox="1"/>
          <p:nvPr/>
        </p:nvSpPr>
        <p:spPr>
          <a:xfrm>
            <a:off x="4103913" y="830242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C37840-9293-D647-A79D-CC11995A7039}"/>
              </a:ext>
            </a:extLst>
          </p:cNvPr>
          <p:cNvSpPr txBox="1"/>
          <p:nvPr/>
        </p:nvSpPr>
        <p:spPr>
          <a:xfrm>
            <a:off x="2296885" y="830242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0BD3AB-7425-484A-865F-AA81F55CF052}"/>
              </a:ext>
            </a:extLst>
          </p:cNvPr>
          <p:cNvSpPr txBox="1"/>
          <p:nvPr/>
        </p:nvSpPr>
        <p:spPr>
          <a:xfrm>
            <a:off x="489856" y="8302427"/>
            <a:ext cx="1730828" cy="346579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</p:spTree>
    <p:extLst>
      <p:ext uri="{BB962C8B-B14F-4D97-AF65-F5344CB8AC3E}">
        <p14:creationId xmlns:p14="http://schemas.microsoft.com/office/powerpoint/2010/main" val="86583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1161" y="771364"/>
            <a:ext cx="11902448" cy="9373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7227" y="2211250"/>
            <a:ext cx="7595383" cy="78473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200" dirty="0">
                <a:solidFill>
                  <a:srgbClr val="3AA7D3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200" dirty="0">
              <a:solidFill>
                <a:srgbClr val="3AA7D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9249" y="4161772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2794" y="4161771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9249" y="4947980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82794" y="4947979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9249" y="8049273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82794" y="8049272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9249" y="7252177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2794" y="7252176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9249" y="6465969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82794" y="6465968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89249" y="5701530"/>
            <a:ext cx="1990272" cy="8112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82794" y="5701529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4331" y="4161771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4331" y="4947979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94331" y="8049272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4331" y="7252176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94331" y="6465968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4331" y="5701529"/>
            <a:ext cx="1990272" cy="7985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marL="138113" indent="-138113">
              <a:buFont typeface="Arial" charset="0"/>
              <a:buChar char="•"/>
            </a:pPr>
            <a:r>
              <a:rPr lang="is-I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70331" y="3903500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1.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70331" y="4437046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2. 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81217" y="4886224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3.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170331" y="5346285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4.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170331" y="5839004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5.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70331" y="6320837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6.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70331" y="6846214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7.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170331" y="7366572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8. 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170331" y="8286695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10. 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70331" y="7804861"/>
            <a:ext cx="2404281" cy="516541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marL="138113" marR="0" lvl="0" indent="-138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9. 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35573" y="389340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635573" y="4426947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46459" y="487612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635573" y="5336186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635573" y="582890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635573" y="6310738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635573" y="683611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635573" y="7366572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635573" y="828669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635573" y="780486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1255333" y="390356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255333" y="4437107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1266219" y="488628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1255333" y="5346346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1255333" y="583906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255333" y="6320898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1255333" y="684627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1255333" y="7366572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1255333" y="828669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255333" y="780486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882485" y="389340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882485" y="4426947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1893371" y="487612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1882485" y="5336186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882485" y="582890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1882485" y="6310738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1882485" y="683611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882485" y="7366572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1882485" y="8286695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1882485" y="7804861"/>
            <a:ext cx="601388" cy="51654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rmAutofit/>
          </a:bodyPr>
          <a:lstStyle/>
          <a:p>
            <a:pPr marL="138113" marR="0" lvl="0" indent="-138113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  </a:t>
            </a:r>
          </a:p>
        </p:txBody>
      </p:sp>
      <p:graphicFrame>
        <p:nvGraphicFramePr>
          <p:cNvPr id="84" name="Table 83"/>
          <p:cNvGraphicFramePr>
            <a:graphicFrameLocks noGrp="1"/>
          </p:cNvGraphicFramePr>
          <p:nvPr>
            <p:extLst/>
          </p:nvPr>
        </p:nvGraphicFramePr>
        <p:xfrm>
          <a:off x="8239609" y="2211250"/>
          <a:ext cx="428400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3AA7D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2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97979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151</Words>
  <Application>Microsoft Macintosh PowerPoint</Application>
  <PresentationFormat>A3 Paper (297x420 mm)</PresentationFormat>
  <Paragraphs>140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Seymour</dc:creator>
  <cp:lastModifiedBy>David Seymour</cp:lastModifiedBy>
  <cp:revision>17</cp:revision>
  <cp:lastPrinted>2016-07-29T10:02:26Z</cp:lastPrinted>
  <dcterms:created xsi:type="dcterms:W3CDTF">2016-07-29T08:26:31Z</dcterms:created>
  <dcterms:modified xsi:type="dcterms:W3CDTF">2018-05-18T11:53:25Z</dcterms:modified>
</cp:coreProperties>
</file>